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06479" y="3051850"/>
            <a:ext cx="6308276" cy="1292662"/>
          </a:xfrm>
        </p:spPr>
        <p:txBody>
          <a:bodyPr/>
          <a:lstStyle/>
          <a:p>
            <a:r>
              <a:rPr lang="es-ES" sz="2800" dirty="0"/>
              <a:t>Machine </a:t>
            </a:r>
            <a:r>
              <a:rPr lang="es-ES" sz="2800" dirty="0" err="1"/>
              <a:t>Learning</a:t>
            </a:r>
            <a:r>
              <a:rPr lang="es-ES" sz="2800" dirty="0"/>
              <a:t> en </a:t>
            </a:r>
            <a:r>
              <a:rPr lang="es-ES" sz="2800" dirty="0" err="1"/>
              <a:t>Power</a:t>
            </a:r>
            <a:r>
              <a:rPr lang="es-ES" sz="2800" dirty="0"/>
              <a:t> </a:t>
            </a:r>
            <a:r>
              <a:rPr lang="es-ES" sz="2800" dirty="0" err="1"/>
              <a:t>Platform</a:t>
            </a:r>
            <a:r>
              <a:rPr lang="es-ES" sz="2800" dirty="0"/>
              <a:t>: Creando un modelo de </a:t>
            </a:r>
            <a:r>
              <a:rPr lang="es-ES" sz="2800" dirty="0" err="1"/>
              <a:t>clasifiacion</a:t>
            </a:r>
            <a:r>
              <a:rPr lang="es-ES" sz="2800" dirty="0"/>
              <a:t> supervisado</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Mario Arias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276999"/>
          </a:xfrm>
        </p:spPr>
        <p:txBody>
          <a:bodyPr/>
          <a:lstStyle/>
          <a:p>
            <a:r>
              <a:rPr lang="en-US" dirty="0"/>
              <a:t>Power Platform Solution Architect </a:t>
            </a:r>
            <a:r>
              <a:rPr lang="en-US" dirty="0" err="1"/>
              <a:t>en</a:t>
            </a:r>
            <a:r>
              <a:rPr lang="en-US" dirty="0"/>
              <a:t> </a:t>
            </a:r>
            <a:r>
              <a:rPr lang="en-U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1391</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Arial</vt:lpstr>
      <vt:lpstr>Quicksand</vt:lpstr>
      <vt:lpstr>Lufga</vt:lpstr>
      <vt:lpstr>Myriad Pro</vt:lpstr>
      <vt:lpstr>Consolas</vt:lpstr>
      <vt:lpstr>Segoe UI</vt:lpstr>
      <vt:lpstr>White Template</vt:lpstr>
      <vt:lpstr>CorelDRAW</vt:lpstr>
      <vt:lpstr>Presentación de PowerPoint</vt:lpstr>
      <vt:lpstr>Machine Learning en Power Platform: Creando un modelo de clasifiacion supervisado</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2022-03-14T19:59:32Z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